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69" r:id="rId24"/>
    <p:sldId id="27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5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   Display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Autofit/>
          </a:bodyPr>
          <a:p>
            <a:r>
              <a:rPr lang="en-US" altLang="zh-CN" sz="8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Xsaiwei</a:t>
            </a:r>
            <a:endParaRPr lang="en-US" altLang="zh-CN" sz="8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9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99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10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225" y="1490345"/>
            <a:ext cx="350456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11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4510" y="1490345"/>
            <a:ext cx="351536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12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225" y="1490345"/>
            <a:ext cx="350393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13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6" name="内容占位符 5" descr="14.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5145" y="1490345"/>
            <a:ext cx="351409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14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225" y="1490345"/>
            <a:ext cx="350393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15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6415" y="1490345"/>
            <a:ext cx="351155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16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6" name="内容占位符 5" descr="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225" y="1490345"/>
            <a:ext cx="350393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17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6415" y="1490345"/>
            <a:ext cx="351155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18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225" y="1490345"/>
            <a:ext cx="350393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</a:rPr>
              <a:t>Page 1</a:t>
            </a:r>
            <a:r>
              <a:rPr lang="zh-CN" altLang="en-US">
                <a:solidFill>
                  <a:schemeClr val="accent1"/>
                </a:solidFill>
              </a:rPr>
              <a:t>：</a:t>
            </a:r>
            <a:endParaRPr lang="zh-CN" altLang="en-US">
              <a:solidFill>
                <a:schemeClr val="accent1"/>
              </a:solidFill>
            </a:endParaRPr>
          </a:p>
        </p:txBody>
      </p:sp>
      <p:pic>
        <p:nvPicPr>
          <p:cNvPr id="4" name="内容占位符 3" descr="1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19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6415" y="1490345"/>
            <a:ext cx="3511550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20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6" name="内容占位符 5" descr="2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1495" y="1490345"/>
            <a:ext cx="350202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21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0860" y="1490345"/>
            <a:ext cx="350329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22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5" name="内容占位符 4" descr="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2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2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320" y="1490345"/>
            <a:ext cx="350837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3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3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9590" y="1490345"/>
            <a:ext cx="350583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4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44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320" y="1490345"/>
            <a:ext cx="350837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5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55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955" y="1490345"/>
            <a:ext cx="350710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6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66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320" y="1490345"/>
            <a:ext cx="350837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7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4" name="内容占位符 3" descr="77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955" y="1490345"/>
            <a:ext cx="350710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Page 8</a:t>
            </a:r>
            <a:r>
              <a:rPr lang="zh-CN" altLang="en-US">
                <a:solidFill>
                  <a:schemeClr val="accent1"/>
                </a:solidFill>
                <a:sym typeface="+mn-ea"/>
              </a:rPr>
              <a:t>：</a:t>
            </a:r>
            <a:endParaRPr lang="zh-CN" altLang="en-US"/>
          </a:p>
        </p:txBody>
      </p:sp>
      <p:pic>
        <p:nvPicPr>
          <p:cNvPr id="5" name="内容占位符 4" descr="88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38955" y="1490345"/>
            <a:ext cx="350710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WPS 演示</Application>
  <PresentationFormat>宽屏</PresentationFormat>
  <Paragraphs>48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Product   Display</vt:lpstr>
      <vt:lpstr>Page 1：</vt:lpstr>
      <vt:lpstr>Page 2：</vt:lpstr>
      <vt:lpstr>Page 3：</vt:lpstr>
      <vt:lpstr>Page 4：</vt:lpstr>
      <vt:lpstr>Page 5：</vt:lpstr>
      <vt:lpstr>Page 6：</vt:lpstr>
      <vt:lpstr>Page 7：</vt:lpstr>
      <vt:lpstr>Page 8：</vt:lpstr>
      <vt:lpstr>Page 9：</vt:lpstr>
      <vt:lpstr>Page 10：</vt:lpstr>
      <vt:lpstr>Page 11：</vt:lpstr>
      <vt:lpstr>Page 12：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Page 13：</vt:lpstr>
      <vt:lpstr>Page 14：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面朝大海，春暖花开</cp:lastModifiedBy>
  <cp:revision>160</cp:revision>
  <dcterms:created xsi:type="dcterms:W3CDTF">2019-06-19T02:08:00Z</dcterms:created>
  <dcterms:modified xsi:type="dcterms:W3CDTF">2025-05-29T08:54:39Z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C1F24484F3064C09AB665D8B5F294A7E_11</vt:lpwstr>
  </property>
</Properties>
</file>